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2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7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8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1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2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1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19FA8-B4D5-4740-91BC-378CBFB0397A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72FF-78C8-4E1E-9258-3DE511BB8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6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s://www.microessentiallab.com/images%5Cproducts%5C2013_SRD_Right%5CSRD-000130-RIGHT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76201"/>
            <a:ext cx="8915400" cy="674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0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Willoughby-Eastlake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Willoughby-Eastlake Schools</dc:creator>
  <cp:lastModifiedBy>Willoughby-Eastlake Schools</cp:lastModifiedBy>
  <cp:revision>2</cp:revision>
  <dcterms:created xsi:type="dcterms:W3CDTF">2015-09-21T13:54:20Z</dcterms:created>
  <dcterms:modified xsi:type="dcterms:W3CDTF">2015-09-21T13:57:30Z</dcterms:modified>
</cp:coreProperties>
</file>