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F6C537-F7DE-49CB-84D9-68A6A23B298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C66F5A-C61E-4D33-BCD0-7EF91C66468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70104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5.3 Shaping Communities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09600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I.  Carving a Niche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A. Niche- the unique position occupied by a species 		   in an ecological community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aka-the role an organism plays in a community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2. affects many other organisms</a:t>
            </a:r>
          </a:p>
          <a:p>
            <a:pPr marL="137160" indent="0">
              <a:buNone/>
            </a:pPr>
            <a:r>
              <a:rPr lang="en-US" dirty="0" smtClean="0"/>
              <a:t>II. Competing for resources</a:t>
            </a:r>
          </a:p>
          <a:p>
            <a:pPr marL="137160" indent="0">
              <a:buNone/>
            </a:pPr>
            <a:r>
              <a:rPr lang="en-US" dirty="0" smtClean="0"/>
              <a:t>     A. Fundamental Niche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the entire range of conditions where a species 	    could survive </a:t>
            </a:r>
          </a:p>
          <a:p>
            <a:pPr marL="137160" indent="0">
              <a:buNone/>
            </a:pPr>
            <a:r>
              <a:rPr lang="en-US" dirty="0" smtClean="0"/>
              <a:t>      B. Realized Niche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the actual niche a species occupies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    C. Competition for Resources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shapes a species' fundamental niche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Kleptoparasitism</a:t>
            </a:r>
            <a:r>
              <a:rPr lang="en-US" dirty="0"/>
              <a:t> </a:t>
            </a:r>
            <a:r>
              <a:rPr lang="en-US" dirty="0" smtClean="0"/>
              <a:t>– stealing of food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     a. Hyenas stealing food from lions</a:t>
            </a:r>
          </a:p>
          <a:p>
            <a:pPr marL="13716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4" y="2743200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3160"/>
            <a:ext cx="48387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	3</a:t>
            </a:r>
            <a:r>
              <a:rPr lang="en-US" dirty="0"/>
              <a:t>. Plants complete for light </a:t>
            </a:r>
          </a:p>
          <a:p>
            <a:pPr marL="137160" indent="0">
              <a:buNone/>
            </a:pPr>
            <a:r>
              <a:rPr lang="en-US" dirty="0"/>
              <a:t>	4. Outcomes</a:t>
            </a:r>
          </a:p>
          <a:p>
            <a:pPr marL="137160" indent="0">
              <a:buNone/>
            </a:pPr>
            <a:r>
              <a:rPr lang="en-US" dirty="0"/>
              <a:t>	     a. one species wins and one loses</a:t>
            </a:r>
          </a:p>
          <a:p>
            <a:pPr marL="137160" indent="0">
              <a:buNone/>
            </a:pPr>
            <a:r>
              <a:rPr lang="en-US" dirty="0"/>
              <a:t>	     	1. loser is eliminated from the habitat</a:t>
            </a:r>
          </a:p>
          <a:p>
            <a:pPr marL="137160" indent="0">
              <a:buNone/>
            </a:pPr>
            <a:r>
              <a:rPr lang="en-US" dirty="0"/>
              <a:t>	     b. competitors survive together splitting 		         </a:t>
            </a:r>
            <a:r>
              <a:rPr lang="en-US" dirty="0" smtClean="0"/>
              <a:t>resources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D. Competitive Exclusion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one species eliminating another through 		    competition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2. no two species that are too similar can coexist</a:t>
            </a:r>
          </a:p>
          <a:p>
            <a:pPr marL="137160" indent="0">
              <a:buNone/>
            </a:pPr>
            <a:r>
              <a:rPr lang="en-US" dirty="0"/>
              <a:t>	 </a:t>
            </a:r>
            <a:r>
              <a:rPr lang="en-US" dirty="0" smtClean="0"/>
              <a:t>   a. one species will be better at getting the 		        resources they share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    b. the less successful species will either die off 	        or move ecosystems</a:t>
            </a:r>
            <a:endParaRPr lang="en-US" dirty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E. Dividing Resources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Competitors eat same kinds of food from same 	    place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2. divide the resources by feeding in slightly 		    different way or in slightly different places</a:t>
            </a:r>
          </a:p>
        </p:txBody>
      </p:sp>
    </p:spTree>
    <p:extLst>
      <p:ext uri="{BB962C8B-B14F-4D97-AF65-F5344CB8AC3E}">
        <p14:creationId xmlns:p14="http://schemas.microsoft.com/office/powerpoint/2010/main" val="15422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	3. Warbler bird species have same fundamental 	    niche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4. They divide the spruce tree up for smaller 		    realized niches for each type of warbler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8482"/>
            <a:ext cx="4510621" cy="39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482"/>
            <a:ext cx="3886200" cy="39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III. Ecosystem Resiliency</a:t>
            </a:r>
          </a:p>
          <a:p>
            <a:pPr marL="137160" indent="0">
              <a:buNone/>
            </a:pPr>
            <a:r>
              <a:rPr lang="en-US" dirty="0" smtClean="0"/>
              <a:t>     A. Interactions between species &amp; the number of 	 species add to ecosystem resiliency</a:t>
            </a:r>
          </a:p>
          <a:p>
            <a:pPr marL="137160" indent="0">
              <a:buNone/>
            </a:pPr>
            <a:r>
              <a:rPr lang="en-US" dirty="0" smtClean="0"/>
              <a:t>     B. Keystone species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a species that is critical to an ecosystem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a. the species affects the survival and number	       of many other species in a community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75" y="1118205"/>
            <a:ext cx="1472573" cy="115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98" y="45720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4" y="3648075"/>
            <a:ext cx="4303650" cy="28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23" y="3558012"/>
            <a:ext cx="354975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76200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41" y="49675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97" y="4615029"/>
            <a:ext cx="2152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22484"/>
            <a:ext cx="3238500" cy="282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8" y="1788625"/>
            <a:ext cx="4000500" cy="26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" y="3733800"/>
            <a:ext cx="3357719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" y="683418"/>
            <a:ext cx="4120599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8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62940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C</a:t>
            </a:r>
            <a:r>
              <a:rPr lang="en-US" dirty="0"/>
              <a:t>. Higher biodiversity helps make an ecosystem 	 more resilient </a:t>
            </a:r>
          </a:p>
          <a:p>
            <a:pPr marL="137160" indent="0">
              <a:buNone/>
            </a:pPr>
            <a:r>
              <a:rPr lang="en-US" dirty="0"/>
              <a:t>          1. Predation increases biodiversity</a:t>
            </a:r>
          </a:p>
        </p:txBody>
      </p:sp>
    </p:spTree>
    <p:extLst>
      <p:ext uri="{BB962C8B-B14F-4D97-AF65-F5344CB8AC3E}">
        <p14:creationId xmlns:p14="http://schemas.microsoft.com/office/powerpoint/2010/main" val="5446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53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5.3 Shaping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 Shaping Communities</dc:title>
  <dc:creator>Willoughby-Eastlake Schools</dc:creator>
  <cp:lastModifiedBy>Willoughby-Eastlake Schools</cp:lastModifiedBy>
  <cp:revision>14</cp:revision>
  <dcterms:created xsi:type="dcterms:W3CDTF">2013-10-21T17:06:33Z</dcterms:created>
  <dcterms:modified xsi:type="dcterms:W3CDTF">2013-10-23T14:32:38Z</dcterms:modified>
</cp:coreProperties>
</file>