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4936-3B11-4057-A2E0-13C08DF28678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612-52C0-425D-A579-8ABA1FE41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5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4936-3B11-4057-A2E0-13C08DF28678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612-52C0-425D-A579-8ABA1FE41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9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4936-3B11-4057-A2E0-13C08DF28678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612-52C0-425D-A579-8ABA1FE41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1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4936-3B11-4057-A2E0-13C08DF28678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612-52C0-425D-A579-8ABA1FE41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1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4936-3B11-4057-A2E0-13C08DF28678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612-52C0-425D-A579-8ABA1FE41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4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4936-3B11-4057-A2E0-13C08DF28678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612-52C0-425D-A579-8ABA1FE41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4936-3B11-4057-A2E0-13C08DF28678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612-52C0-425D-A579-8ABA1FE41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6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4936-3B11-4057-A2E0-13C08DF28678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612-52C0-425D-A579-8ABA1FE41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8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4936-3B11-4057-A2E0-13C08DF28678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612-52C0-425D-A579-8ABA1FE41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2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4936-3B11-4057-A2E0-13C08DF28678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612-52C0-425D-A579-8ABA1FE41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8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4936-3B11-4057-A2E0-13C08DF28678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E612-52C0-425D-A579-8ABA1FE41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5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A4936-3B11-4057-A2E0-13C08DF28678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E612-52C0-425D-A579-8ABA1FE41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5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46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6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7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9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6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72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0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31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14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99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8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05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73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7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583" y="488731"/>
            <a:ext cx="9497155" cy="60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3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5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6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9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4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4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87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weclient</dc:creator>
  <cp:lastModifiedBy>weclient</cp:lastModifiedBy>
  <cp:revision>4</cp:revision>
  <dcterms:created xsi:type="dcterms:W3CDTF">2017-03-16T12:58:31Z</dcterms:created>
  <dcterms:modified xsi:type="dcterms:W3CDTF">2017-03-16T18:20:36Z</dcterms:modified>
</cp:coreProperties>
</file>